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/>
    <p:restoredTop sz="94648"/>
  </p:normalViewPr>
  <p:slideViewPr>
    <p:cSldViewPr snapToGrid="0" snapToObjects="1">
      <p:cViewPr varScale="1">
        <p:scale>
          <a:sx n="77" d="100"/>
          <a:sy n="77" d="100"/>
        </p:scale>
        <p:origin x="200" y="1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36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034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0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89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15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32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29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282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80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8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4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3500A-654C-3D44-9F81-9E7A6E3B16E5}" type="datetimeFigureOut">
              <a:rPr lang="en-US" smtClean="0"/>
              <a:t>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92BE8-CB4D-B243-8427-1F51EA1A8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92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704661"/>
            <a:ext cx="91440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Gill Sans MT"/>
                <a:cs typeface="Gill Sans MT"/>
              </a:rPr>
              <a:t>15</a:t>
            </a:r>
            <a:r>
              <a:rPr lang="en-US" sz="3200" baseline="30000" dirty="0" smtClean="0">
                <a:latin typeface="Gill Sans MT"/>
                <a:cs typeface="Gill Sans MT"/>
              </a:rPr>
              <a:t>th</a:t>
            </a:r>
            <a:r>
              <a:rPr lang="en-US" sz="3200" dirty="0" smtClean="0">
                <a:latin typeface="Gill Sans MT"/>
                <a:cs typeface="Gill Sans MT"/>
              </a:rPr>
              <a:t> Annual AMS Student Conference</a:t>
            </a:r>
          </a:p>
          <a:p>
            <a:pPr algn="ctr"/>
            <a:r>
              <a:rPr lang="en-US" sz="3200" dirty="0" smtClean="0">
                <a:latin typeface="Gill Sans MT"/>
                <a:cs typeface="Gill Sans MT"/>
              </a:rPr>
              <a:t>10 January 2016 | New Orleans, LA</a:t>
            </a:r>
          </a:p>
          <a:p>
            <a:pPr algn="ctr"/>
            <a:endParaRPr lang="en-US" sz="2400" dirty="0" smtClean="0">
              <a:latin typeface="Gill Sans MT"/>
              <a:cs typeface="Gill Sans MT"/>
            </a:endParaRPr>
          </a:p>
          <a:p>
            <a:pPr algn="ctr"/>
            <a:endParaRPr lang="en-US" sz="2400" dirty="0" smtClean="0">
              <a:latin typeface="Gill Sans MT"/>
              <a:cs typeface="Gill Sans MT"/>
            </a:endParaRPr>
          </a:p>
          <a:p>
            <a:pPr algn="ctr"/>
            <a:r>
              <a:rPr lang="en-US" sz="2400" dirty="0" smtClean="0">
                <a:latin typeface="Gill Sans MT"/>
                <a:cs typeface="Gill Sans MT"/>
              </a:rPr>
              <a:t>Patrick Marsh (@</a:t>
            </a:r>
            <a:r>
              <a:rPr lang="en-US" sz="2400" dirty="0" err="1" smtClean="0">
                <a:latin typeface="Gill Sans MT"/>
                <a:cs typeface="Gill Sans MT"/>
              </a:rPr>
              <a:t>pmarshwx</a:t>
            </a:r>
            <a:r>
              <a:rPr lang="en-US" sz="2400" dirty="0" smtClean="0">
                <a:latin typeface="Gill Sans MT"/>
                <a:cs typeface="Gill Sans MT"/>
              </a:rPr>
              <a:t>)</a:t>
            </a:r>
          </a:p>
          <a:p>
            <a:pPr algn="ctr"/>
            <a:r>
              <a:rPr lang="en-US" sz="2400" dirty="0" smtClean="0">
                <a:latin typeface="Gill Sans MT"/>
                <a:cs typeface="Gill Sans MT"/>
              </a:rPr>
              <a:t>NOAA/NWS Storm Prediction Center</a:t>
            </a:r>
          </a:p>
          <a:p>
            <a:pPr algn="ctr"/>
            <a:r>
              <a:rPr lang="en-US" sz="2400" dirty="0" err="1">
                <a:latin typeface="Gill Sans MT"/>
                <a:cs typeface="Gill Sans MT"/>
              </a:rPr>
              <a:t>p</a:t>
            </a:r>
            <a:r>
              <a:rPr lang="en-US" sz="2400" dirty="0" err="1" smtClean="0">
                <a:latin typeface="Gill Sans MT"/>
                <a:cs typeface="Gill Sans MT"/>
              </a:rPr>
              <a:t>atrick.marsh@noaa.gov</a:t>
            </a:r>
            <a:endParaRPr lang="en-US" sz="2400" dirty="0">
              <a:latin typeface="Gill Sans MT"/>
              <a:cs typeface="Gill Sans M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31767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latin typeface="Gill Sans MT"/>
                <a:cs typeface="Gill Sans MT"/>
              </a:rPr>
              <a:t>Tools of the Trade: </a:t>
            </a:r>
            <a:endParaRPr lang="en-US" sz="4400" b="1" dirty="0" smtClean="0">
              <a:latin typeface="Gill Sans MT"/>
              <a:cs typeface="Gill Sans MT"/>
            </a:endParaRPr>
          </a:p>
          <a:p>
            <a:pPr algn="ctr"/>
            <a:r>
              <a:rPr lang="en-US" sz="4400" b="1" dirty="0" smtClean="0">
                <a:latin typeface="Gill Sans MT"/>
                <a:cs typeface="Gill Sans MT"/>
              </a:rPr>
              <a:t>Introduction </a:t>
            </a:r>
            <a:r>
              <a:rPr lang="en-US" sz="4400" b="1" dirty="0" smtClean="0">
                <a:latin typeface="Gill Sans MT"/>
                <a:cs typeface="Gill Sans MT"/>
              </a:rPr>
              <a:t>to </a:t>
            </a:r>
            <a:r>
              <a:rPr lang="en-US" sz="4400" b="1" cap="small" dirty="0" smtClean="0">
                <a:latin typeface="Gill Sans MT"/>
                <a:cs typeface="Gill Sans MT"/>
              </a:rPr>
              <a:t>Python</a:t>
            </a:r>
            <a:endParaRPr lang="en-US" sz="4400" b="1" cap="small" dirty="0"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99966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pPr algn="ctr"/>
            <a:r>
              <a:rPr lang="en-US" b="1" dirty="0" smtClean="0"/>
              <a:t>What Can Python Do?</a:t>
            </a:r>
            <a:endParaRPr lang="en-US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331" y="1064029"/>
            <a:ext cx="4351338" cy="5793971"/>
          </a:xfrm>
        </p:spPr>
      </p:pic>
    </p:spTree>
    <p:extLst>
      <p:ext uri="{BB962C8B-B14F-4D97-AF65-F5344CB8AC3E}">
        <p14:creationId xmlns:p14="http://schemas.microsoft.com/office/powerpoint/2010/main" val="172115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62518"/>
            <a:ext cx="7886700" cy="6295482"/>
          </a:xfrm>
        </p:spPr>
        <p:txBody>
          <a:bodyPr>
            <a:normAutofit/>
          </a:bodyPr>
          <a:lstStyle/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www.continuum.io</a:t>
            </a:r>
            <a:r>
              <a:rPr lang="en-US" dirty="0"/>
              <a:t>/downloads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learnpythonthehardway.org</a:t>
            </a:r>
            <a:r>
              <a:rPr lang="en-US" dirty="0" smtClean="0"/>
              <a:t>/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ipython</a:t>
            </a:r>
            <a:r>
              <a:rPr lang="en-US" dirty="0"/>
              <a:t>/</a:t>
            </a:r>
            <a:r>
              <a:rPr lang="en-US" dirty="0" err="1"/>
              <a:t>ipython</a:t>
            </a:r>
            <a:r>
              <a:rPr lang="en-US" dirty="0"/>
              <a:t>/wiki/A-gallery-of-interesting-</a:t>
            </a:r>
            <a:r>
              <a:rPr lang="en-US" dirty="0" err="1"/>
              <a:t>IPython</a:t>
            </a:r>
            <a:r>
              <a:rPr lang="en-US" dirty="0"/>
              <a:t>-Notebooks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And </a:t>
            </a:r>
            <a:r>
              <a:rPr lang="en-US" dirty="0" smtClean="0"/>
              <a:t>do not hesitate to email me </a:t>
            </a:r>
            <a:r>
              <a:rPr lang="en-US" dirty="0" smtClean="0"/>
              <a:t>with questions!</a:t>
            </a:r>
          </a:p>
          <a:p>
            <a:pPr marL="0" indent="0" algn="ctr">
              <a:buNone/>
            </a:pPr>
            <a:r>
              <a:rPr lang="en-US" dirty="0" err="1" smtClean="0"/>
              <a:t>patrick.marsh@noaa.gov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2" y="39298"/>
            <a:ext cx="9143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Where to get it?</a:t>
            </a:r>
            <a:endParaRPr 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0" y="1648392"/>
            <a:ext cx="9143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Where to learn?</a:t>
            </a:r>
            <a:endParaRPr lang="en-US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-2" y="3187039"/>
            <a:ext cx="9143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Learn New Scientific Skills Through Hands on Tutorials!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7479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659</TotalTime>
  <Words>75</Words>
  <Application>Microsoft Macintosh PowerPoint</Application>
  <PresentationFormat>On-screen Show (4:3)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Gill Sans MT</vt:lpstr>
      <vt:lpstr>Arial</vt:lpstr>
      <vt:lpstr>Office Theme</vt:lpstr>
      <vt:lpstr>PowerPoint Presentation</vt:lpstr>
      <vt:lpstr>What Can Python Do?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Marsh</dc:creator>
  <cp:lastModifiedBy>Patrick Marsh</cp:lastModifiedBy>
  <cp:revision>9</cp:revision>
  <dcterms:created xsi:type="dcterms:W3CDTF">2016-01-09T18:48:17Z</dcterms:created>
  <dcterms:modified xsi:type="dcterms:W3CDTF">2016-01-10T05:48:02Z</dcterms:modified>
</cp:coreProperties>
</file>

<file path=docProps/thumbnail.jpeg>
</file>